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3" r:id="rId1"/>
    <p:sldMasterId id="2147483666" r:id="rId2"/>
  </p:sldMasterIdLst>
  <p:notesMasterIdLst>
    <p:notesMasterId r:id="rId15"/>
  </p:notesMasterIdLst>
  <p:sldIdLst>
    <p:sldId id="3228" r:id="rId3"/>
    <p:sldId id="3261" r:id="rId4"/>
    <p:sldId id="3245" r:id="rId5"/>
    <p:sldId id="3254" r:id="rId6"/>
    <p:sldId id="3262" r:id="rId7"/>
    <p:sldId id="3260" r:id="rId8"/>
    <p:sldId id="3257" r:id="rId9"/>
    <p:sldId id="3259" r:id="rId10"/>
    <p:sldId id="3256" r:id="rId11"/>
    <p:sldId id="3258" r:id="rId12"/>
    <p:sldId id="3244" r:id="rId13"/>
    <p:sldId id="325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78C3"/>
    <a:srgbClr val="1A78C2"/>
    <a:srgbClr val="1B6299"/>
    <a:srgbClr val="8609AD"/>
    <a:srgbClr val="1C6299"/>
    <a:srgbClr val="1B6298"/>
    <a:srgbClr val="96C4D1"/>
    <a:srgbClr val="6F3A97"/>
    <a:srgbClr val="D7E0E6"/>
    <a:srgbClr val="286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3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3C12-D317-442F-945E-D6517EECB5C8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33A62-8780-4CAA-8D19-25292B7F56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2" y="1122364"/>
            <a:ext cx="914400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730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8495" indent="0" algn="ctr">
              <a:buNone/>
              <a:defRPr sz="1600"/>
            </a:lvl8pPr>
            <a:lvl9pPr marL="3655695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8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8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 advClick="0" advTm="1000">
    <p:randomBar dir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47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1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84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569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825627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90" y="1681163"/>
            <a:ext cx="515778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90" y="2505076"/>
            <a:ext cx="515778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90" y="987428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1"/>
            <a:ext cx="3932238" cy="16001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8"/>
            <a:ext cx="6172199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1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930" indent="0">
              <a:buNone/>
              <a:defRPr sz="1000"/>
            </a:lvl7pPr>
            <a:lvl8pPr marL="3198495" indent="0">
              <a:buNone/>
              <a:defRPr sz="1000"/>
            </a:lvl8pPr>
            <a:lvl9pPr marL="3655695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100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72DE3-FE0A-428A-AB10-325226F2F564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C7F20-4EEE-4847-AC76-B538472E8A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transition spd="slow" advClick="0" advTm="1000">
    <p:randomBar dir="vert"/>
  </p:transition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0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2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1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655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7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69" y="2546579"/>
            <a:ext cx="12191331" cy="1838567"/>
          </a:xfrm>
          <a:prstGeom prst="rect">
            <a:avLst/>
          </a:prstGeom>
          <a:solidFill>
            <a:srgbClr val="1A78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24353" y="2153727"/>
            <a:ext cx="2624273" cy="26242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sz="18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81" y="2014069"/>
            <a:ext cx="3140616" cy="29035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06797" y="2968487"/>
            <a:ext cx="7784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3765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GAN-WGAN 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生成实验</a:t>
            </a:r>
            <a:endParaRPr lang="en-US" altLang="zh-CN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defTabSz="913765">
              <a:defRPr/>
            </a:pPr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------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4000" b="1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Alexnet</a:t>
            </a:r>
            <a:endParaRPr lang="en-US" altLang="zh-CN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4000" contrast="21000"/>
                    </a14:imgEffect>
                    <a14:imgEffect>
                      <a14:colorTemperature colorTemp="6700"/>
                    </a14:imgEffect>
                    <a14:imgEffect>
                      <a14:sharpenSoften amoun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01" y="150150"/>
            <a:ext cx="1966449" cy="57599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825416" y="5239093"/>
            <a:ext cx="3180965" cy="1159694"/>
            <a:chOff x="4825750" y="4912139"/>
            <a:chExt cx="3180965" cy="1159694"/>
          </a:xfrm>
        </p:grpSpPr>
        <p:sp>
          <p:nvSpPr>
            <p:cNvPr id="14" name="椭圆 13"/>
            <p:cNvSpPr/>
            <p:nvPr/>
          </p:nvSpPr>
          <p:spPr>
            <a:xfrm>
              <a:off x="4825750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322211" y="5851669"/>
              <a:ext cx="220164" cy="220164"/>
            </a:xfrm>
            <a:prstGeom prst="ellipse">
              <a:avLst/>
            </a:prstGeom>
            <a:noFill/>
            <a:ln w="12700" cap="flat" cmpd="sng" algn="ctr">
              <a:solidFill>
                <a:srgbClr val="5C307D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defRPr/>
              </a:pPr>
              <a:r>
                <a:rPr lang="en-US" altLang="zh-CN" kern="0" dirty="0">
                  <a:solidFill>
                    <a:prstClr val="white"/>
                  </a:solidFill>
                  <a:latin typeface="Arial" panose="020B0604020202020204"/>
                  <a:ea typeface="微软雅黑" panose="020B0503020204020204" pitchFamily="34" charset="-122"/>
                </a:rPr>
                <a:t>  </a:t>
              </a:r>
              <a:endParaRPr lang="zh-CN" altLang="en-US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6" name="文本占位符 56"/>
            <p:cNvSpPr txBox="1"/>
            <p:nvPr/>
          </p:nvSpPr>
          <p:spPr>
            <a:xfrm>
              <a:off x="5530014" y="4912139"/>
              <a:ext cx="1924047" cy="353120"/>
            </a:xfrm>
            <a:custGeom>
              <a:avLst/>
              <a:gdLst>
                <a:gd name="connsiteX0" fmla="*/ 0 w 1747925"/>
                <a:gd name="connsiteY0" fmla="*/ 176559 h 353120"/>
                <a:gd name="connsiteX1" fmla="*/ 0 w 1747925"/>
                <a:gd name="connsiteY1" fmla="*/ 176560 h 353120"/>
                <a:gd name="connsiteX2" fmla="*/ 0 w 1747925"/>
                <a:gd name="connsiteY2" fmla="*/ 176560 h 353120"/>
                <a:gd name="connsiteX3" fmla="*/ 176560 w 1747925"/>
                <a:gd name="connsiteY3" fmla="*/ 0 h 353120"/>
                <a:gd name="connsiteX4" fmla="*/ 1571365 w 1747925"/>
                <a:gd name="connsiteY4" fmla="*/ 0 h 353120"/>
                <a:gd name="connsiteX5" fmla="*/ 1747925 w 1747925"/>
                <a:gd name="connsiteY5" fmla="*/ 176560 h 353120"/>
                <a:gd name="connsiteX6" fmla="*/ 1747924 w 1747925"/>
                <a:gd name="connsiteY6" fmla="*/ 176560 h 353120"/>
                <a:gd name="connsiteX7" fmla="*/ 1571364 w 1747925"/>
                <a:gd name="connsiteY7" fmla="*/ 353120 h 353120"/>
                <a:gd name="connsiteX8" fmla="*/ 176560 w 1747925"/>
                <a:gd name="connsiteY8" fmla="*/ 353119 h 353120"/>
                <a:gd name="connsiteX9" fmla="*/ 13875 w 1747925"/>
                <a:gd name="connsiteY9" fmla="*/ 245284 h 353120"/>
                <a:gd name="connsiteX10" fmla="*/ 0 w 1747925"/>
                <a:gd name="connsiteY10" fmla="*/ 176560 h 353120"/>
                <a:gd name="connsiteX11" fmla="*/ 13875 w 1747925"/>
                <a:gd name="connsiteY11" fmla="*/ 107835 h 353120"/>
                <a:gd name="connsiteX12" fmla="*/ 176560 w 1747925"/>
                <a:gd name="connsiteY12" fmla="*/ 0 h 35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7925" h="353120">
                  <a:moveTo>
                    <a:pt x="0" y="176559"/>
                  </a:moveTo>
                  <a:lnTo>
                    <a:pt x="0" y="176560"/>
                  </a:lnTo>
                  <a:lnTo>
                    <a:pt x="0" y="176560"/>
                  </a:lnTo>
                  <a:close/>
                  <a:moveTo>
                    <a:pt x="176560" y="0"/>
                  </a:moveTo>
                  <a:lnTo>
                    <a:pt x="1571365" y="0"/>
                  </a:lnTo>
                  <a:cubicBezTo>
                    <a:pt x="1668876" y="0"/>
                    <a:pt x="1747925" y="79049"/>
                    <a:pt x="1747925" y="176560"/>
                  </a:cubicBezTo>
                  <a:lnTo>
                    <a:pt x="1747924" y="176560"/>
                  </a:lnTo>
                  <a:cubicBezTo>
                    <a:pt x="1747924" y="274071"/>
                    <a:pt x="1668875" y="353120"/>
                    <a:pt x="1571364" y="353120"/>
                  </a:cubicBezTo>
                  <a:lnTo>
                    <a:pt x="176560" y="353119"/>
                  </a:lnTo>
                  <a:cubicBezTo>
                    <a:pt x="103427" y="353119"/>
                    <a:pt x="40679" y="308654"/>
                    <a:pt x="13875" y="245284"/>
                  </a:cubicBezTo>
                  <a:lnTo>
                    <a:pt x="0" y="176560"/>
                  </a:lnTo>
                  <a:lnTo>
                    <a:pt x="13875" y="107835"/>
                  </a:lnTo>
                  <a:cubicBezTo>
                    <a:pt x="40679" y="44465"/>
                    <a:pt x="103427" y="0"/>
                    <a:pt x="176560" y="0"/>
                  </a:cubicBezTo>
                  <a:close/>
                </a:path>
              </a:pathLst>
            </a:custGeom>
            <a:solidFill>
              <a:srgbClr val="1A78C3"/>
            </a:solidFill>
          </p:spPr>
          <p:txBody>
            <a:bodyPr vert="horz" wrap="square" lIns="91440" tIns="45720" rIns="91440" bIns="45720" rtlCol="0" anchor="ctr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dirty="0">
                  <a:solidFill>
                    <a:sysClr val="window" lastClr="FFFFFF"/>
                  </a:solidFill>
                  <a:latin typeface="Arial" panose="020B0604020202020204"/>
                  <a:ea typeface="微软雅黑" panose="020B0503020204020204" pitchFamily="34" charset="-122"/>
                </a:rPr>
                <a:t>汇报人：洪火俊</a:t>
              </a:r>
            </a:p>
          </p:txBody>
        </p:sp>
        <p:sp>
          <p:nvSpPr>
            <p:cNvPr id="17" name="文本占位符 13"/>
            <p:cNvSpPr txBox="1"/>
            <p:nvPr/>
          </p:nvSpPr>
          <p:spPr>
            <a:xfrm>
              <a:off x="4977763" y="5415179"/>
              <a:ext cx="3028952" cy="29627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dirty="0">
                  <a:solidFill>
                    <a:sysClr val="windowText" lastClr="000000"/>
                  </a:solidFill>
                  <a:latin typeface="Arial" panose="020B0604020202020204"/>
                  <a:ea typeface="微软雅黑" panose="020B0503020204020204" pitchFamily="34" charset="-122"/>
                </a:rPr>
                <a:t> </a:t>
              </a:r>
              <a:endParaRPr lang="zh-CN" altLang="en-US" dirty="0">
                <a:solidFill>
                  <a:sysClr val="windowText" lastClr="000000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1000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27AC372-AF87-4EBD-B864-512CB4EB779C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2B280A-3F57-4D69-8180-363DC2B5C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2F7526-E519-4360-9F4C-C31D1A1D43BA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43E3AD-2905-4707-8A88-12CC91A39DD7}"/>
              </a:ext>
            </a:extLst>
          </p:cNvPr>
          <p:cNvSpPr txBox="1"/>
          <p:nvPr/>
        </p:nvSpPr>
        <p:spPr>
          <a:xfrm>
            <a:off x="278296" y="723900"/>
            <a:ext cx="450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 4: by GAN</a:t>
            </a:r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905CBA78-DA24-4687-8E80-F9C7EDC16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93232"/>
            <a:ext cx="3617843" cy="3366167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A95A996D-6F15-4179-A3C4-BB78B77EA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0199" y="1063296"/>
            <a:ext cx="3617843" cy="32439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F613385-0345-4C5E-95AA-293B42EE6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23" y="2876162"/>
            <a:ext cx="5616058" cy="35100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3299F20-0639-471A-A261-BB4B583C4262}"/>
              </a:ext>
            </a:extLst>
          </p:cNvPr>
          <p:cNvSpPr txBox="1"/>
          <p:nvPr/>
        </p:nvSpPr>
        <p:spPr>
          <a:xfrm>
            <a:off x="9422296" y="4359965"/>
            <a:ext cx="2525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[0 1 1 1 1 1 0 0</a:t>
            </a:r>
          </a:p>
          <a:p>
            <a:r>
              <a:rPr lang="en-US" altLang="zh-CN" dirty="0"/>
              <a:t> 0 0 1 0 1 1 0 0 </a:t>
            </a:r>
          </a:p>
          <a:p>
            <a:r>
              <a:rPr lang="en-US" altLang="zh-CN" dirty="0"/>
              <a:t> 0 1 0 1 0 0 1 1 </a:t>
            </a:r>
          </a:p>
          <a:p>
            <a:r>
              <a:rPr lang="en-US" altLang="zh-CN" dirty="0"/>
              <a:t> 0 1 1 0 1 1 1 1 </a:t>
            </a:r>
          </a:p>
          <a:p>
            <a:r>
              <a:rPr lang="en-US" altLang="zh-CN" dirty="0"/>
              <a:t> 1 0 0 1 0 0 1 0]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995784"/>
      </p:ext>
    </p:extLst>
  </p:cSld>
  <p:clrMapOvr>
    <a:masterClrMapping/>
  </p:clrMapOvr>
  <p:transition spd="slow" advClick="0" advTm="1000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27AC372-AF87-4EBD-B864-512CB4EB779C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2B280A-3F57-4D69-8180-363DC2B5C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2F7526-E519-4360-9F4C-C31D1A1D43BA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43E3AD-2905-4707-8A88-12CC91A39DD7}"/>
              </a:ext>
            </a:extLst>
          </p:cNvPr>
          <p:cNvSpPr txBox="1"/>
          <p:nvPr/>
        </p:nvSpPr>
        <p:spPr>
          <a:xfrm>
            <a:off x="278296" y="723900"/>
            <a:ext cx="450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 4: by WGAN</a:t>
            </a:r>
            <a:endParaRPr lang="zh-CN" altLang="en-US" dirty="0"/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E893BBE5-A8FF-490A-909D-30F1BC229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816" y="1155085"/>
            <a:ext cx="3143042" cy="2846529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BFE44877-C3C5-4DE7-B68C-EBE28AE51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3142" y="699052"/>
            <a:ext cx="4867275" cy="32004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DB51375-BDED-478A-8AF4-A4F583DF3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72" y="3097684"/>
            <a:ext cx="5120638" cy="32004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CE626C4E-B68B-4A7F-9616-3BF804A39268}"/>
              </a:ext>
            </a:extLst>
          </p:cNvPr>
          <p:cNvSpPr txBox="1"/>
          <p:nvPr/>
        </p:nvSpPr>
        <p:spPr>
          <a:xfrm>
            <a:off x="8532124" y="4303337"/>
            <a:ext cx="3173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[0 1 0 1 0 0 1 0 </a:t>
            </a:r>
          </a:p>
          <a:p>
            <a:r>
              <a:rPr lang="en-US" altLang="zh-CN" dirty="0"/>
              <a:t> 1 0 0 0 1 0 0 1 </a:t>
            </a:r>
          </a:p>
          <a:p>
            <a:r>
              <a:rPr lang="en-US" altLang="zh-CN" dirty="0"/>
              <a:t> 0 1 1 0 0 1 0 0 </a:t>
            </a:r>
          </a:p>
          <a:p>
            <a:r>
              <a:rPr lang="en-US" altLang="zh-CN" dirty="0"/>
              <a:t> 1 1 0 1 1 0 0 0 </a:t>
            </a:r>
          </a:p>
          <a:p>
            <a:r>
              <a:rPr lang="en-US" altLang="zh-CN" dirty="0"/>
              <a:t> 1 1 0 1 0 1 0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913048"/>
      </p:ext>
    </p:extLst>
  </p:cSld>
  <p:clrMapOvr>
    <a:masterClrMapping/>
  </p:clrMapOvr>
  <p:transition spd="slow" advClick="0" advTm="1000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DC38F57-276D-4B96-AB08-AD0D38897018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FF006CB4-D87B-4806-BE92-B2DB08292584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4E66C9-91A3-4485-962E-DA8271DD46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46735"/>
            <a:ext cx="1663415" cy="48723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4B2A42-1954-4F0B-9613-57B8910685FC}"/>
              </a:ext>
            </a:extLst>
          </p:cNvPr>
          <p:cNvSpPr txBox="1"/>
          <p:nvPr/>
        </p:nvSpPr>
        <p:spPr>
          <a:xfrm>
            <a:off x="4015409" y="2816816"/>
            <a:ext cx="54598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+mn-ea"/>
              </a:rPr>
              <a:t>The End! </a:t>
            </a:r>
            <a:endParaRPr lang="zh-CN" altLang="en-US" sz="6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9626533"/>
      </p:ext>
    </p:extLst>
  </p:cSld>
  <p:clrMapOvr>
    <a:masterClrMapping/>
  </p:clrMapOvr>
  <p:transition spd="slow" advClick="0" advTm="1000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27AC372-AF87-4EBD-B864-512CB4EB779C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2B280A-3F57-4D69-8180-363DC2B5C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2F7526-E519-4360-9F4C-C31D1A1D43BA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43E3AD-2905-4707-8A88-12CC91A39DD7}"/>
              </a:ext>
            </a:extLst>
          </p:cNvPr>
          <p:cNvSpPr txBox="1"/>
          <p:nvPr/>
        </p:nvSpPr>
        <p:spPr>
          <a:xfrm>
            <a:off x="185531" y="361950"/>
            <a:ext cx="4505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Train-loss</a:t>
            </a:r>
          </a:p>
          <a:p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0504431-777E-48B0-B0C2-72F4616AB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4" y="867061"/>
            <a:ext cx="4230757" cy="282050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689C535-04DB-4DD2-A407-D8ABDF238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66" y="871845"/>
            <a:ext cx="4129708" cy="275313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91BB559-BDC9-4C15-BCEC-9FFB543F6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89" y="3775054"/>
            <a:ext cx="4158672" cy="277244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C2E1553-FC7B-43BD-B699-0F1FAA8EA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66" y="3807617"/>
            <a:ext cx="4129708" cy="2753139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391A3E35-7B91-4631-855E-4C797E988EC1}"/>
              </a:ext>
            </a:extLst>
          </p:cNvPr>
          <p:cNvSpPr txBox="1"/>
          <p:nvPr/>
        </p:nvSpPr>
        <p:spPr>
          <a:xfrm>
            <a:off x="1828800" y="623909"/>
            <a:ext cx="76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        Label = 0                                                                                      Label = 1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E771FC4-7F84-4DF1-84B2-96F2A8764F2D}"/>
              </a:ext>
            </a:extLst>
          </p:cNvPr>
          <p:cNvSpPr txBox="1"/>
          <p:nvPr/>
        </p:nvSpPr>
        <p:spPr>
          <a:xfrm>
            <a:off x="956318" y="1258957"/>
            <a:ext cx="461665" cy="504170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dirty="0"/>
              <a:t>               GAN                                         WGAN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087003"/>
      </p:ext>
    </p:extLst>
  </p:cSld>
  <p:clrMapOvr>
    <a:masterClrMapping/>
  </p:clrMapOvr>
  <p:transition spd="slow" advClick="0" advTm="100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BC905D2-AB7B-4AE7-962A-2D85E2340E31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9B326A-3A5B-46DF-AE2B-2BF45F6C3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0E93907-5822-46C8-B4E5-7996106537D7}"/>
              </a:ext>
            </a:extLst>
          </p:cNvPr>
          <p:cNvSpPr/>
          <p:nvPr/>
        </p:nvSpPr>
        <p:spPr>
          <a:xfrm>
            <a:off x="0" y="6527165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2BF94EF9-7262-4D9C-85C1-FAD5A65E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Label=0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D1A930D-DE04-4316-9B32-BEFF6CCA2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53" y="1575813"/>
            <a:ext cx="5157786" cy="823912"/>
          </a:xfrm>
        </p:spPr>
        <p:txBody>
          <a:bodyPr/>
          <a:lstStyle/>
          <a:p>
            <a:pPr algn="ctr"/>
            <a:r>
              <a:rPr lang="en-US" altLang="zh-CN" dirty="0"/>
              <a:t>GAN</a:t>
            </a:r>
            <a:endParaRPr lang="zh-CN" altLang="en-US" dirty="0"/>
          </a:p>
        </p:txBody>
      </p:sp>
      <p:pic>
        <p:nvPicPr>
          <p:cNvPr id="20" name="内容占位符 19">
            <a:extLst>
              <a:ext uri="{FF2B5EF4-FFF2-40B4-BE49-F238E27FC236}">
                <a16:creationId xmlns:a16="http://schemas.microsoft.com/office/drawing/2014/main" id="{15D10841-06B7-4483-A7CB-8C6F28E148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730" y="2397569"/>
            <a:ext cx="4024633" cy="3854006"/>
          </a:xfrm>
        </p:spPr>
      </p:pic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E06A27E6-D921-48AC-AE0A-6C61B0A26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6063" y="1575813"/>
            <a:ext cx="5183189" cy="823912"/>
          </a:xfrm>
        </p:spPr>
        <p:txBody>
          <a:bodyPr/>
          <a:lstStyle/>
          <a:p>
            <a:pPr algn="ctr"/>
            <a:r>
              <a:rPr lang="en-US" altLang="zh-CN" dirty="0"/>
              <a:t>WGAN</a:t>
            </a:r>
            <a:endParaRPr lang="zh-CN" altLang="en-US" dirty="0"/>
          </a:p>
        </p:txBody>
      </p:sp>
      <p:pic>
        <p:nvPicPr>
          <p:cNvPr id="22" name="内容占位符 21">
            <a:extLst>
              <a:ext uri="{FF2B5EF4-FFF2-40B4-BE49-F238E27FC236}">
                <a16:creationId xmlns:a16="http://schemas.microsoft.com/office/drawing/2014/main" id="{2B5CDFDF-E9C5-41DA-801A-0AC34B76FA8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25" y="2397568"/>
            <a:ext cx="3854007" cy="3854007"/>
          </a:xfr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B70269A-0EC3-4FFD-8D00-776157FFD425}"/>
              </a:ext>
            </a:extLst>
          </p:cNvPr>
          <p:cNvSpPr txBox="1"/>
          <p:nvPr/>
        </p:nvSpPr>
        <p:spPr>
          <a:xfrm>
            <a:off x="838153" y="1417983"/>
            <a:ext cx="449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 = 1583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674256"/>
      </p:ext>
    </p:extLst>
  </p:cSld>
  <p:clrMapOvr>
    <a:masterClrMapping/>
  </p:clrMapOvr>
  <p:transition spd="slow" advClick="0" advTm="100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9BC905D2-AB7B-4AE7-962A-2D85E2340E31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9B326A-3A5B-46DF-AE2B-2BF45F6C3F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0E93907-5822-46C8-B4E5-7996106537D7}"/>
              </a:ext>
            </a:extLst>
          </p:cNvPr>
          <p:cNvSpPr/>
          <p:nvPr/>
        </p:nvSpPr>
        <p:spPr>
          <a:xfrm>
            <a:off x="0" y="6527165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2BF94EF9-7262-4D9C-85C1-FAD5A65E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Label=1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D1A930D-DE04-4316-9B32-BEFF6CCA2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1624290"/>
            <a:ext cx="5157786" cy="823912"/>
          </a:xfrm>
        </p:spPr>
        <p:txBody>
          <a:bodyPr/>
          <a:lstStyle/>
          <a:p>
            <a:pPr algn="ctr"/>
            <a:r>
              <a:rPr lang="en-US" altLang="zh-CN" dirty="0"/>
              <a:t>GAN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E06A27E6-D921-48AC-AE0A-6C61B0A26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7606" y="1624290"/>
            <a:ext cx="5183189" cy="823912"/>
          </a:xfrm>
        </p:spPr>
        <p:txBody>
          <a:bodyPr/>
          <a:lstStyle/>
          <a:p>
            <a:pPr algn="ctr"/>
            <a:r>
              <a:rPr lang="en-US" altLang="zh-CN" dirty="0"/>
              <a:t>WGAN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EEACDAC-7EE0-44F2-B2B3-0135FBE948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4" y="2448202"/>
            <a:ext cx="3807859" cy="3807859"/>
          </a:xfrm>
        </p:spPr>
      </p:pic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70D90F1-460A-4F9B-872D-0F3C8A1450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627" y="2448202"/>
            <a:ext cx="3807859" cy="3807859"/>
          </a:xfr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5380F6B-C2E9-4686-B6DD-564D9C8DF6FE}"/>
              </a:ext>
            </a:extLst>
          </p:cNvPr>
          <p:cNvSpPr txBox="1"/>
          <p:nvPr/>
        </p:nvSpPr>
        <p:spPr>
          <a:xfrm>
            <a:off x="993913" y="1404730"/>
            <a:ext cx="2915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Num = 4273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602738"/>
      </p:ext>
    </p:extLst>
  </p:cSld>
  <p:clrMapOvr>
    <a:masterClrMapping/>
  </p:clrMapOvr>
  <p:transition spd="slow" advClick="0" advTm="1000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27AC372-AF87-4EBD-B864-512CB4EB779C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2B280A-3F57-4D69-8180-363DC2B5C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2F7526-E519-4360-9F4C-C31D1A1D43BA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43E3AD-2905-4707-8A88-12CC91A39DD7}"/>
              </a:ext>
            </a:extLst>
          </p:cNvPr>
          <p:cNvSpPr txBox="1"/>
          <p:nvPr/>
        </p:nvSpPr>
        <p:spPr>
          <a:xfrm>
            <a:off x="278296" y="723900"/>
            <a:ext cx="450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 1</a:t>
            </a:r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565962E4-ABE2-4209-9FAA-895B314AF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216" y="1093232"/>
            <a:ext cx="3533775" cy="32004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0B10DA3F-D689-4035-80AA-3FDAFE32E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9929" y="1051526"/>
            <a:ext cx="3533775" cy="32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41B33E-E48D-488C-9FF6-6246D49856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329" y="3081566"/>
            <a:ext cx="5181600" cy="3238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2F4E67D-0E45-49B7-A3CC-4FAC42F14A5D}"/>
              </a:ext>
            </a:extLst>
          </p:cNvPr>
          <p:cNvSpPr txBox="1"/>
          <p:nvPr/>
        </p:nvSpPr>
        <p:spPr>
          <a:xfrm>
            <a:off x="9293095" y="4592804"/>
            <a:ext cx="24781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 0 1 1 1 1 1 0</a:t>
            </a:r>
          </a:p>
          <a:p>
            <a:r>
              <a:rPr lang="en-US" altLang="zh-CN" dirty="0"/>
              <a:t>  0 1 1 1 0 0 0 1</a:t>
            </a:r>
          </a:p>
          <a:p>
            <a:r>
              <a:rPr lang="en-US" altLang="zh-CN" dirty="0"/>
              <a:t>  1 0 1 1 1 1 1 1</a:t>
            </a:r>
          </a:p>
          <a:p>
            <a:r>
              <a:rPr lang="en-US" altLang="zh-CN" dirty="0"/>
              <a:t>  1 0 1 1 1 1 1 0</a:t>
            </a:r>
          </a:p>
          <a:p>
            <a:r>
              <a:rPr lang="en-US" altLang="zh-CN" dirty="0"/>
              <a:t>  1 1 1 0 0 1 1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6256060"/>
      </p:ext>
    </p:extLst>
  </p:cSld>
  <p:clrMapOvr>
    <a:masterClrMapping/>
  </p:clrMapOvr>
  <p:transition spd="slow" advClick="0" advTm="100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27AC372-AF87-4EBD-B864-512CB4EB779C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2B280A-3F57-4D69-8180-363DC2B5C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2F7526-E519-4360-9F4C-C31D1A1D43BA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43E3AD-2905-4707-8A88-12CC91A39DD7}"/>
              </a:ext>
            </a:extLst>
          </p:cNvPr>
          <p:cNvSpPr txBox="1"/>
          <p:nvPr/>
        </p:nvSpPr>
        <p:spPr>
          <a:xfrm>
            <a:off x="278296" y="723900"/>
            <a:ext cx="450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 2: by GAN</a:t>
            </a:r>
            <a:endParaRPr lang="zh-CN" altLang="en-US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0A1904BF-12E2-424D-B7A6-10C206AC4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93232"/>
            <a:ext cx="3533775" cy="32004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D8475486-E99B-449A-BD38-0C71810EB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8225" y="1093232"/>
            <a:ext cx="3533775" cy="3200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A9C3B9-A162-4A1A-847F-A8E04128A3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76" y="2740950"/>
            <a:ext cx="5535549" cy="34597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6CD8C6-6DBB-4DFF-8CC2-0005B17D92D3}"/>
              </a:ext>
            </a:extLst>
          </p:cNvPr>
          <p:cNvSpPr txBox="1"/>
          <p:nvPr/>
        </p:nvSpPr>
        <p:spPr>
          <a:xfrm>
            <a:off x="9236765" y="4585252"/>
            <a:ext cx="253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[0 1 1 1 1 1 1 1 </a:t>
            </a:r>
          </a:p>
          <a:p>
            <a:r>
              <a:rPr lang="en-US" altLang="zh-CN" dirty="0"/>
              <a:t> 1 1 1 0 1 1 0 1 </a:t>
            </a:r>
          </a:p>
          <a:p>
            <a:r>
              <a:rPr lang="en-US" altLang="zh-CN" dirty="0"/>
              <a:t> 1 1 1 1 1 1 0 1</a:t>
            </a:r>
          </a:p>
          <a:p>
            <a:r>
              <a:rPr lang="en-US" altLang="zh-CN" dirty="0"/>
              <a:t> 1 0 0 1 1 1 1 1</a:t>
            </a:r>
          </a:p>
          <a:p>
            <a:r>
              <a:rPr lang="en-US" altLang="zh-CN" dirty="0"/>
              <a:t> 1 1 1 1 1 1 1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0799824"/>
      </p:ext>
    </p:extLst>
  </p:cSld>
  <p:clrMapOvr>
    <a:masterClrMapping/>
  </p:clrMapOvr>
  <p:transition spd="slow" advClick="0" advTm="1000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27AC372-AF87-4EBD-B864-512CB4EB779C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2B280A-3F57-4D69-8180-363DC2B5C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2F7526-E519-4360-9F4C-C31D1A1D43BA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43E3AD-2905-4707-8A88-12CC91A39DD7}"/>
              </a:ext>
            </a:extLst>
          </p:cNvPr>
          <p:cNvSpPr txBox="1"/>
          <p:nvPr/>
        </p:nvSpPr>
        <p:spPr>
          <a:xfrm>
            <a:off x="278296" y="723900"/>
            <a:ext cx="450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 2: by WGAN</a:t>
            </a:r>
            <a:endParaRPr lang="zh-CN" altLang="en-US" dirty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1320CE06-71C8-484D-B9B7-3E41CAA1C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279" y="1141579"/>
            <a:ext cx="3533775" cy="32004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2D85FB5B-E880-40B5-9020-34769AEDF2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37477" y="1138265"/>
            <a:ext cx="3533775" cy="32004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494641-2E99-47FD-BB61-8F2C9C234D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73" y="2951921"/>
            <a:ext cx="5181600" cy="32385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D109510-7266-4F72-860F-F4AD58ED8FE1}"/>
              </a:ext>
            </a:extLst>
          </p:cNvPr>
          <p:cNvSpPr txBox="1"/>
          <p:nvPr/>
        </p:nvSpPr>
        <p:spPr>
          <a:xfrm>
            <a:off x="8746435" y="4571171"/>
            <a:ext cx="3024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[0 1 1 1 1 0 1 0 </a:t>
            </a:r>
          </a:p>
          <a:p>
            <a:r>
              <a:rPr lang="en-US" altLang="zh-CN" dirty="0"/>
              <a:t> 1 1 0 0 1 1 1 1 </a:t>
            </a:r>
          </a:p>
          <a:p>
            <a:r>
              <a:rPr lang="en-US" altLang="zh-CN" dirty="0"/>
              <a:t> 1 1 1 1 1 1 1 1 </a:t>
            </a:r>
          </a:p>
          <a:p>
            <a:r>
              <a:rPr lang="en-US" altLang="zh-CN" dirty="0"/>
              <a:t> 1 1 1 0 0 0 1 1 </a:t>
            </a:r>
          </a:p>
          <a:p>
            <a:r>
              <a:rPr lang="en-US" altLang="zh-CN" dirty="0"/>
              <a:t> 1 1 1 0 1 1 1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932144"/>
      </p:ext>
    </p:extLst>
  </p:cSld>
  <p:clrMapOvr>
    <a:masterClrMapping/>
  </p:clrMapOvr>
  <p:transition spd="slow" advClick="0" advTm="100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27AC372-AF87-4EBD-B864-512CB4EB779C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2B280A-3F57-4D69-8180-363DC2B5C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2F7526-E519-4360-9F4C-C31D1A1D43BA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43E3AD-2905-4707-8A88-12CC91A39DD7}"/>
              </a:ext>
            </a:extLst>
          </p:cNvPr>
          <p:cNvSpPr txBox="1"/>
          <p:nvPr/>
        </p:nvSpPr>
        <p:spPr>
          <a:xfrm>
            <a:off x="278296" y="723900"/>
            <a:ext cx="450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 3: by GAN</a:t>
            </a:r>
            <a:endParaRPr lang="zh-CN" alt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3DF2ED02-F8A4-44C8-928D-D241D342E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093232"/>
            <a:ext cx="3533775" cy="32004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DE301326-4164-4EA4-99ED-AC31B9341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9929" y="974079"/>
            <a:ext cx="3533775" cy="32004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41847B-C5CB-4449-A682-1A35066618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852" y="2943611"/>
            <a:ext cx="5501929" cy="34387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C354751-AD51-42C5-B6CE-2B996EE7B9BC}"/>
              </a:ext>
            </a:extLst>
          </p:cNvPr>
          <p:cNvSpPr txBox="1"/>
          <p:nvPr/>
        </p:nvSpPr>
        <p:spPr>
          <a:xfrm>
            <a:off x="9051235" y="4465983"/>
            <a:ext cx="2491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 1 1 0 0 1 0 0</a:t>
            </a:r>
          </a:p>
          <a:p>
            <a:r>
              <a:rPr lang="en-US" altLang="zh-CN" dirty="0"/>
              <a:t>  0 0 0 0 0 0 1 1</a:t>
            </a:r>
          </a:p>
          <a:p>
            <a:r>
              <a:rPr lang="en-US" altLang="zh-CN" dirty="0"/>
              <a:t>  1 0 0 0 0 1 1 1</a:t>
            </a:r>
          </a:p>
          <a:p>
            <a:r>
              <a:rPr lang="en-US" altLang="zh-CN" dirty="0"/>
              <a:t>  1 0 1 0 1 0 1 0</a:t>
            </a:r>
          </a:p>
          <a:p>
            <a:r>
              <a:rPr lang="en-US" altLang="zh-CN" dirty="0"/>
              <a:t>  1 1 0 1 1 0 1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332836"/>
      </p:ext>
    </p:extLst>
  </p:cSld>
  <p:clrMapOvr>
    <a:masterClrMapping/>
  </p:clrMapOvr>
  <p:transition spd="slow" advClick="0" advTm="100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>
            <a:extLst>
              <a:ext uri="{FF2B5EF4-FFF2-40B4-BE49-F238E27FC236}">
                <a16:creationId xmlns:a16="http://schemas.microsoft.com/office/drawing/2014/main" id="{CDC6BC5A-FC46-444F-95B6-2180A1008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3947" y="1093232"/>
            <a:ext cx="3533775" cy="32004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8364B93-9D3D-4ADE-9B5E-C46758BBD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093232"/>
            <a:ext cx="3533775" cy="3200400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27AC372-AF87-4EBD-B864-512CB4EB779C}"/>
              </a:ext>
            </a:extLst>
          </p:cNvPr>
          <p:cNvSpPr/>
          <p:nvPr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A2B280A-3F57-4D69-8180-363DC2B5C3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37" y="136675"/>
            <a:ext cx="1663415" cy="4872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42F7526-E519-4360-9F4C-C31D1A1D43BA}"/>
              </a:ext>
            </a:extLst>
          </p:cNvPr>
          <p:cNvSpPr/>
          <p:nvPr/>
        </p:nvSpPr>
        <p:spPr>
          <a:xfrm>
            <a:off x="0" y="6570000"/>
            <a:ext cx="12192000" cy="288000"/>
          </a:xfrm>
          <a:prstGeom prst="rect">
            <a:avLst/>
          </a:prstGeom>
          <a:solidFill>
            <a:srgbClr val="1C629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E43E3AD-2905-4707-8A88-12CC91A39DD7}"/>
              </a:ext>
            </a:extLst>
          </p:cNvPr>
          <p:cNvSpPr txBox="1"/>
          <p:nvPr/>
        </p:nvSpPr>
        <p:spPr>
          <a:xfrm>
            <a:off x="278296" y="723900"/>
            <a:ext cx="450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 3: by WGAN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D44FFD-1871-4957-8B79-1440AFAF8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347" y="2799684"/>
            <a:ext cx="5181600" cy="32385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0DDB4DF-7D23-4881-85CA-DACC9CA4B832}"/>
              </a:ext>
            </a:extLst>
          </p:cNvPr>
          <p:cNvSpPr txBox="1"/>
          <p:nvPr/>
        </p:nvSpPr>
        <p:spPr>
          <a:xfrm>
            <a:off x="8658227" y="4320136"/>
            <a:ext cx="3003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 0 0 0 0 1 0 0  </a:t>
            </a:r>
          </a:p>
          <a:p>
            <a:r>
              <a:rPr lang="en-US" altLang="zh-CN" dirty="0"/>
              <a:t> 0 0 0 1 1 1 0 0  </a:t>
            </a:r>
          </a:p>
          <a:p>
            <a:r>
              <a:rPr lang="en-US" altLang="zh-CN" dirty="0"/>
              <a:t> 1 0 1 1 0 0 0 0  </a:t>
            </a:r>
          </a:p>
          <a:p>
            <a:r>
              <a:rPr lang="en-US" altLang="zh-CN" dirty="0"/>
              <a:t> 0 1 1 0 1 1 1 1 </a:t>
            </a:r>
          </a:p>
          <a:p>
            <a:r>
              <a:rPr lang="en-US" altLang="zh-CN" dirty="0"/>
              <a:t> 1 1 1 0 1 1 1 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2556012"/>
      </p:ext>
    </p:extLst>
  </p:cSld>
  <p:clrMapOvr>
    <a:masterClrMapping/>
  </p:clrMapOvr>
  <p:transition spd="slow" advClick="0" advTm="1000">
    <p:randomBar dir="vert"/>
  </p:transition>
</p:sld>
</file>

<file path=ppt/theme/theme1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10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91B89"/>
      </a:accent1>
      <a:accent2>
        <a:srgbClr val="EEB51A"/>
      </a:accent2>
      <a:accent3>
        <a:srgbClr val="591B89"/>
      </a:accent3>
      <a:accent4>
        <a:srgbClr val="EEB51A"/>
      </a:accent4>
      <a:accent5>
        <a:srgbClr val="591B89"/>
      </a:accent5>
      <a:accent6>
        <a:srgbClr val="EEB51A"/>
      </a:accent6>
      <a:hlink>
        <a:srgbClr val="591B89"/>
      </a:hlink>
      <a:folHlink>
        <a:srgbClr val="EEB51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399</Words>
  <Application>Microsoft Office PowerPoint</Application>
  <PresentationFormat>宽屏</PresentationFormat>
  <Paragraphs>59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Calibri Light</vt:lpstr>
      <vt:lpstr>2_Office 主题​​</vt:lpstr>
      <vt:lpstr>1_自定义设计方案</vt:lpstr>
      <vt:lpstr>PowerPoint 演示文稿</vt:lpstr>
      <vt:lpstr>PowerPoint 演示文稿</vt:lpstr>
      <vt:lpstr>Label=0</vt:lpstr>
      <vt:lpstr>Label=1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紫色沉稳简约毕业答辩毕业论文答辩PPT</dc:title>
  <dc:creator>lenovo</dc:creator>
  <cp:lastModifiedBy>2865965645@qq.com</cp:lastModifiedBy>
  <cp:revision>137</cp:revision>
  <dcterms:created xsi:type="dcterms:W3CDTF">2019-03-09T08:01:00Z</dcterms:created>
  <dcterms:modified xsi:type="dcterms:W3CDTF">2020-11-26T14:45:15Z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